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userdata\mr\KEH\CHS%202002-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userdata\mr\KEH\CHS%202002-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userdata\mr\KEH\CHS%202002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/>
              <a:t>Omsætning</a:t>
            </a:r>
            <a:r>
              <a:rPr lang="da-DK" baseline="0"/>
              <a:t> 2002-2014 - Carl Hansen &amp; Søn A/S</a:t>
            </a:r>
            <a:endParaRPr lang="da-DK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Data!$B$3:$N$3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Data!$B$5:$N$5</c:f>
              <c:numCache>
                <c:formatCode>_ * #,##0_ ;_ * \-#,##0_ ;_ * "-"??_ ;_ @_ </c:formatCode>
                <c:ptCount val="13"/>
                <c:pt idx="0">
                  <c:v>35000000</c:v>
                </c:pt>
                <c:pt idx="1">
                  <c:v>57852000</c:v>
                </c:pt>
                <c:pt idx="2">
                  <c:v>80704000</c:v>
                </c:pt>
                <c:pt idx="3">
                  <c:v>107249000</c:v>
                </c:pt>
                <c:pt idx="4">
                  <c:v>118871500</c:v>
                </c:pt>
                <c:pt idx="5">
                  <c:v>130494000</c:v>
                </c:pt>
                <c:pt idx="6">
                  <c:v>154342000</c:v>
                </c:pt>
                <c:pt idx="7">
                  <c:v>124871000</c:v>
                </c:pt>
                <c:pt idx="8">
                  <c:v>140648000</c:v>
                </c:pt>
                <c:pt idx="9">
                  <c:v>161393000</c:v>
                </c:pt>
                <c:pt idx="10">
                  <c:v>204537000</c:v>
                </c:pt>
                <c:pt idx="11">
                  <c:v>236465000</c:v>
                </c:pt>
                <c:pt idx="12">
                  <c:v>284213000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347200"/>
        <c:axId val="151348736"/>
      </c:lineChart>
      <c:catAx>
        <c:axId val="1513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1348736"/>
        <c:crosses val="autoZero"/>
        <c:auto val="1"/>
        <c:lblAlgn val="ctr"/>
        <c:lblOffset val="100"/>
        <c:noMultiLvlLbl val="0"/>
      </c:catAx>
      <c:valAx>
        <c:axId val="1513487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1513472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/>
              <a:t>Resultat 2009-2014 - Carl</a:t>
            </a:r>
            <a:r>
              <a:rPr lang="da-DK" baseline="0"/>
              <a:t> Hansen &amp; Søn A/S</a:t>
            </a:r>
            <a:endParaRPr lang="da-DK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Data!$I$3:$N$3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Data!$I$21:$N$21</c:f>
              <c:numCache>
                <c:formatCode>_ * #,##0_ ;_ * \-#,##0_ ;_ * "-"??_ ;_ @_ </c:formatCode>
                <c:ptCount val="6"/>
                <c:pt idx="0">
                  <c:v>1377000</c:v>
                </c:pt>
                <c:pt idx="1">
                  <c:v>7413000</c:v>
                </c:pt>
                <c:pt idx="2">
                  <c:v>7029000</c:v>
                </c:pt>
                <c:pt idx="3">
                  <c:v>8173000</c:v>
                </c:pt>
                <c:pt idx="4">
                  <c:v>8355000</c:v>
                </c:pt>
                <c:pt idx="5">
                  <c:v>7399000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981312"/>
        <c:axId val="153982848"/>
      </c:lineChart>
      <c:catAx>
        <c:axId val="1539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982848"/>
        <c:crosses val="autoZero"/>
        <c:auto val="1"/>
        <c:lblAlgn val="ctr"/>
        <c:lblOffset val="100"/>
        <c:noMultiLvlLbl val="0"/>
      </c:catAx>
      <c:valAx>
        <c:axId val="1539828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crossAx val="15398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/>
              <a:t>Antal medarbejdere 2009-2014</a:t>
            </a:r>
            <a:r>
              <a:rPr lang="da-DK" baseline="0"/>
              <a:t> Carl Hansen &amp; Søn A/S</a:t>
            </a:r>
            <a:endParaRPr lang="da-DK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1"/>
          <c:order val="0"/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Data!$I$3:$N$3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Data!$I$23:$N$23</c:f>
              <c:numCache>
                <c:formatCode>_ * #,##0_ ;_ * \-#,##0_ ;_ * "-"??_ ;_ @_ </c:formatCode>
                <c:ptCount val="6"/>
                <c:pt idx="0">
                  <c:v>87</c:v>
                </c:pt>
                <c:pt idx="1">
                  <c:v>94</c:v>
                </c:pt>
                <c:pt idx="2">
                  <c:v>107</c:v>
                </c:pt>
                <c:pt idx="3">
                  <c:v>151</c:v>
                </c:pt>
                <c:pt idx="4">
                  <c:v>169</c:v>
                </c:pt>
                <c:pt idx="5">
                  <c:v>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08576"/>
        <c:axId val="154297088"/>
      </c:lineChart>
      <c:catAx>
        <c:axId val="15400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297088"/>
        <c:crosses val="autoZero"/>
        <c:auto val="1"/>
        <c:lblAlgn val="ctr"/>
        <c:lblOffset val="100"/>
        <c:noMultiLvlLbl val="0"/>
      </c:catAx>
      <c:valAx>
        <c:axId val="1542970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crossAx val="1540085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6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7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C51A-1392-4D93-AFCA-1D9F889A9F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460B-C759-4688-9494-6A6E72BBC2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5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862365" y="692150"/>
            <a:ext cx="51847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 dirty="0" smtClean="0">
                <a:latin typeface="Dinroundpro"/>
                <a:cs typeface="Dinroundpro"/>
              </a:rPr>
              <a:t>OMSÆTNINGEN</a:t>
            </a:r>
            <a:endParaRPr lang="en-GB" sz="1600" dirty="0">
              <a:latin typeface="Dinroundpro"/>
              <a:cs typeface="Dinroundpro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8499" y="1125538"/>
            <a:ext cx="86611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620249"/>
              </p:ext>
            </p:extLst>
          </p:nvPr>
        </p:nvGraphicFramePr>
        <p:xfrm>
          <a:off x="583406" y="1268760"/>
          <a:ext cx="7977187" cy="519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4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5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862365" y="692150"/>
            <a:ext cx="51847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 dirty="0" smtClean="0">
                <a:latin typeface="Dinroundpro"/>
                <a:cs typeface="Dinroundpro"/>
              </a:rPr>
              <a:t>BUNDLINIE</a:t>
            </a:r>
            <a:endParaRPr lang="en-GB" sz="1600" dirty="0">
              <a:latin typeface="Dinroundpro"/>
              <a:cs typeface="Dinroundpro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8499" y="1125538"/>
            <a:ext cx="86611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763569"/>
              </p:ext>
            </p:extLst>
          </p:nvPr>
        </p:nvGraphicFramePr>
        <p:xfrm>
          <a:off x="331090" y="1153973"/>
          <a:ext cx="8345365" cy="515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16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5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862365" y="692150"/>
            <a:ext cx="51847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 dirty="0" smtClean="0">
                <a:latin typeface="Dinroundpro"/>
                <a:cs typeface="Dinroundpro"/>
              </a:rPr>
              <a:t>ANTAL MEDARBEJDERE</a:t>
            </a:r>
            <a:endParaRPr lang="en-GB" sz="1600" dirty="0">
              <a:latin typeface="Dinroundpro"/>
              <a:cs typeface="Dinroundpro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8499" y="1125538"/>
            <a:ext cx="86611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0434"/>
              </p:ext>
            </p:extLst>
          </p:nvPr>
        </p:nvGraphicFramePr>
        <p:xfrm>
          <a:off x="551701" y="1196752"/>
          <a:ext cx="783672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88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</Words>
  <Application>Microsoft Office PowerPoint</Application>
  <PresentationFormat>Skærmshow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Brian Hansen</dc:creator>
  <cp:lastModifiedBy>Windows User</cp:lastModifiedBy>
  <cp:revision>4</cp:revision>
  <dcterms:created xsi:type="dcterms:W3CDTF">2015-03-16T14:24:27Z</dcterms:created>
  <dcterms:modified xsi:type="dcterms:W3CDTF">2015-04-22T08:19:55Z</dcterms:modified>
</cp:coreProperties>
</file>